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3366CC"/>
    <a:srgbClr val="00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C958D-B81B-48C4-9E5B-7414D55996BD}" type="datetimeFigureOut">
              <a:rPr lang="es-ES" smtClean="0"/>
              <a:pPr/>
              <a:t>12/01/2017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2C30A-7325-4315-AF47-C8F5ED4F3E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42844" y="357166"/>
          <a:ext cx="8893652" cy="730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780"/>
                <a:gridCol w="4608512"/>
                <a:gridCol w="3240360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Georgia" pitchFamily="18" charset="0"/>
                        </a:rPr>
                        <a:t>ENERO</a:t>
                      </a:r>
                      <a:endParaRPr lang="es-ES" dirty="0"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33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27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MX" dirty="0" smtClean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Taller: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Madres e hijas</a:t>
                      </a:r>
                    </a:p>
                    <a:p>
                      <a:pPr algn="l"/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Psic. Magdalena Díaz</a:t>
                      </a:r>
                      <a:r>
                        <a:rPr lang="es-MX" sz="1600" baseline="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Carranza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514360">
                <a:tc gridSpan="3"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FEBRERO</a:t>
                      </a:r>
                      <a:endParaRPr lang="es-ES" b="1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33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18 y 19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Inicia: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Formación en Constelaciones Familiares</a:t>
                      </a:r>
                      <a:endParaRPr lang="es-ES" sz="1600" baseline="300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VII 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Generación</a:t>
                      </a:r>
                      <a:endParaRPr lang="es-ES" sz="1600" dirty="0" smtClean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  <a:p>
                      <a:pPr algn="l"/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18 y 19</a:t>
                      </a:r>
                    </a:p>
                    <a:p>
                      <a:pPr algn="ctr"/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Taller: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Constelaciones Familiares</a:t>
                      </a:r>
                      <a:endParaRPr lang="es-ES" sz="1600" baseline="300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Maestra Ingala</a:t>
                      </a:r>
                      <a:r>
                        <a:rPr lang="es-MX" sz="1800" baseline="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Robl</a:t>
                      </a:r>
                      <a:endParaRPr lang="es-MX" dirty="0"/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22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Inicia: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Diplomado Core</a:t>
                      </a:r>
                      <a:r>
                        <a:rPr lang="es-MX" sz="1600" baseline="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1:</a:t>
                      </a:r>
                    </a:p>
                    <a:p>
                      <a:pPr algn="l"/>
                      <a:r>
                        <a:rPr lang="es-MX" sz="1600" baseline="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Introducción a la Core Energética</a:t>
                      </a:r>
                      <a:r>
                        <a:rPr lang="es-MX" sz="1600" baseline="300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®</a:t>
                      </a:r>
                      <a:endParaRPr lang="es-ES" sz="1600" baseline="300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XI Generación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24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Taller: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Descubre y sana a tu niño interior a través de tus emociones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Psic. Angélica Blanco Sotomayor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25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Inicia: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Pathwork</a:t>
                      </a:r>
                    </a:p>
                    <a:p>
                      <a:pPr algn="l"/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Grupo de Conferencias (GEC1)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Maestra Laura Delgado</a:t>
                      </a:r>
                    </a:p>
                    <a:p>
                      <a:pPr algn="l"/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II Generación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25  y 26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 smtClean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Inicia</a:t>
                      </a:r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Entrenamiento en Psicoterapia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Corporal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/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XII Generación</a:t>
                      </a:r>
                      <a:endParaRPr lang="es-ES" dirty="0"/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  <a:tr h="515004">
                <a:tc gridSpan="3"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MARZO</a:t>
                      </a:r>
                      <a:endParaRPr lang="es-ES" b="1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33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17</a:t>
                      </a:r>
                      <a:endParaRPr lang="es-ES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Inicia: 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Curso de Autorregulación</a:t>
                      </a:r>
                      <a:r>
                        <a:rPr lang="es-MX" sz="1600" baseline="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 emocional y liberación del estrés (CAELE)</a:t>
                      </a:r>
                      <a:endParaRPr lang="es-ES" sz="1600" dirty="0">
                        <a:solidFill>
                          <a:schemeClr val="bg1"/>
                        </a:solidFill>
                        <a:latin typeface="Georgia" pitchFamily="18" charset="0"/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II Generación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113</Words>
  <Application>Microsoft Office PowerPoint</Application>
  <PresentationFormat>Presentación en pantalla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ingecoret</dc:creator>
  <cp:lastModifiedBy>PC</cp:lastModifiedBy>
  <cp:revision>5</cp:revision>
  <dcterms:created xsi:type="dcterms:W3CDTF">2017-01-10T18:32:11Z</dcterms:created>
  <dcterms:modified xsi:type="dcterms:W3CDTF">2017-01-12T18:38:07Z</dcterms:modified>
</cp:coreProperties>
</file>